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oxuan Liu [Student-HIC]" userId="c121eace-0603-41b1-a1cc-6cf7a9c7478f" providerId="ADAL" clId="{C72788C5-B806-4DB2-85D0-6BD7D8630ABE}"/>
    <pc:docChg chg="modSld">
      <pc:chgData name="Shuoxuan Liu [Student-HIC]" userId="c121eace-0603-41b1-a1cc-6cf7a9c7478f" providerId="ADAL" clId="{C72788C5-B806-4DB2-85D0-6BD7D8630ABE}" dt="2022-01-12T07:00:57.270" v="0" actId="1076"/>
      <pc:docMkLst>
        <pc:docMk/>
      </pc:docMkLst>
      <pc:sldChg chg="modSp mod">
        <pc:chgData name="Shuoxuan Liu [Student-HIC]" userId="c121eace-0603-41b1-a1cc-6cf7a9c7478f" providerId="ADAL" clId="{C72788C5-B806-4DB2-85D0-6BD7D8630ABE}" dt="2022-01-12T07:00:57.270" v="0" actId="1076"/>
        <pc:sldMkLst>
          <pc:docMk/>
          <pc:sldMk cId="3964852989" sldId="266"/>
        </pc:sldMkLst>
        <pc:picChg chg="mod">
          <ac:chgData name="Shuoxuan Liu [Student-HIC]" userId="c121eace-0603-41b1-a1cc-6cf7a9c7478f" providerId="ADAL" clId="{C72788C5-B806-4DB2-85D0-6BD7D8630ABE}" dt="2022-01-12T07:00:57.270" v="0" actId="1076"/>
          <ac:picMkLst>
            <pc:docMk/>
            <pc:sldMk cId="3964852989" sldId="266"/>
            <ac:picMk id="2" creationId="{7B4584E6-2836-4F8D-AA5D-5E647D2265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4BBD1-0ED0-40F6-850C-11A83DE07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514359-2D1D-43C8-88CF-3A3E631E2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F655F-F796-4D00-862F-3E016456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4BCE0B-F110-4DC4-A439-CF313B99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7AE02-4788-4139-B492-C66B3B4B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08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F2E7F-CEBA-4D3D-8E25-B1E75608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504DA0-BC67-4665-8BB3-D4F1F79A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DC035-4D73-4AE7-B90D-007C622A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9820C-9E71-41EC-BA27-12C27D93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63B522-AC86-4D8B-A9EB-E1C11D18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62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861CCE-062D-4A78-A6BA-5DED4F205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960C61-BD34-4BE7-9E80-4FB696B0D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0C611-1C03-4A83-8DF7-00AC236B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B496B-57AC-4751-898E-A140952A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8BAFF-F180-4093-8FBB-1943A66F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9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2BF14-AF50-4AD5-A2A7-71CCEB89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DAAFE-0C29-4FA1-A925-07A6174C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24823-4712-40E9-A1D2-0D950F8C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1FB6A3-0233-4D23-8717-B27F289C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4574C-0743-4642-B3FC-29BBAFB3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96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AF062-A8D6-438D-8A62-9FB4547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021B8-854D-4275-9E2D-DE77FCDF6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1EDD5-AFAC-43F8-A8B1-9C385858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C11AD-4C63-426E-B6B5-A6DEEBEC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86FF3-C95D-42DE-8D93-EA01069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63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C7B55-8FEF-40DF-B8DC-21C4B6DC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D2FFB-FEF6-4C4D-ADBE-188A831E9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18B6FA-D9B1-49B6-A292-BD0040744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C45410-B2EB-4D0A-8A1C-F9B2220F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52815E-5350-4F22-8209-699D1903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BC61F2-A52F-4340-8D60-519C5A30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38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58FB-AAAF-4F11-82C3-DEB494B3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9EB493-3887-41E2-A362-91325DB8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CB7D37-6EAA-4951-B583-7F7D4A868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9C1479-36D2-4A24-B8E3-7A06BCA80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889F29-E384-43D5-B779-2529ED1C1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1C2EBF-B1FC-41F1-814E-A58A4FDC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08E88C-B8D0-4634-A810-D757FFB8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4B9A07-EC86-4AC9-A35F-E273EFB7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6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05E4D-1747-4FD1-B832-9A30C8CB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8BCF06-3577-40F6-B787-D17B3A2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BB583F-D4B3-43AD-84AB-9F178A56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AE99B5-B829-4F8F-854A-2EDA5FAC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1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F8A0C7-E909-4074-B742-98CA1F93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30DC20-9D7C-400B-A22E-B46BD229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71C15-4B63-4C40-B8E1-5C38B1B7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18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5A0B4-6CCF-4AFF-A6E9-6EDFE12B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707CD-BCE0-44C4-BACF-F00B74FE8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F1630-560A-472E-846A-7D1116E3D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07A12C-8C46-4AB0-B176-DEB59CA2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0DAC1C-81F2-4503-8DD0-6AA7A058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CD6FF9-8ED9-441B-B6BA-27B52F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51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50258-68D0-415D-8FB8-5247F87D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8F8058-FE83-4F54-B660-B8241A58A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A7AB1E-E984-4C78-8C71-7AE59B4B5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3D68C7-B616-419E-8C61-3691E9A5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94CA0-E675-43E7-B136-310C949C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03DB7E-800E-4F20-BF6E-2BC92EF3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4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12EDAF-619E-437B-A2ED-DFF5F592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28ECDC-D426-4E72-89E8-929AB878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8DAECE-E4CC-4B3C-98FB-E9180B749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7830-C88C-4E87-9C5E-779B02A5FAB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845DF-A411-4A43-8173-C1C560E6D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AA47D6-9DC4-4258-BB9E-20B389F6D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E1F47-E719-4E82-9905-B8FF5A23F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5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3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4CA45-FD82-4A32-BFF5-05B72ADA6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96793-6E05-469C-8A21-0E599A399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0AAC2939-3D39-4DBB-BA0B-0189DB1DF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06" y="80963"/>
            <a:ext cx="8572500" cy="685800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215E989-D299-41CA-8E40-9E0FA1E39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r="16175"/>
          <a:stretch/>
        </p:blipFill>
        <p:spPr>
          <a:xfrm>
            <a:off x="1278673" y="173038"/>
            <a:ext cx="4817327" cy="6684962"/>
          </a:xfrm>
          <a:prstGeom prst="rect">
            <a:avLst/>
          </a:prstGeom>
        </p:spPr>
      </p:pic>
      <p:pic>
        <p:nvPicPr>
          <p:cNvPr id="4" name="Indells 6">
            <a:hlinkClick r:id="" action="ppaction://media"/>
            <a:extLst>
              <a:ext uri="{FF2B5EF4-FFF2-40B4-BE49-F238E27FC236}">
                <a16:creationId xmlns:a16="http://schemas.microsoft.com/office/drawing/2014/main" id="{C69BB339-D807-4C45-BB24-B550D0259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3327" y="5930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D80A8FF2-16ED-4174-80AB-85CA0256D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47" y="406866"/>
            <a:ext cx="4363509" cy="6044268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47F8E9EC-F9AD-4173-A650-BF9B98888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8239"/>
            <a:ext cx="4982270" cy="5153744"/>
          </a:xfrm>
          <a:prstGeom prst="rect">
            <a:avLst/>
          </a:prstGeom>
        </p:spPr>
      </p:pic>
      <p:pic>
        <p:nvPicPr>
          <p:cNvPr id="2" name="Indells 8">
            <a:hlinkClick r:id="" action="ppaction://media"/>
            <a:extLst>
              <a:ext uri="{FF2B5EF4-FFF2-40B4-BE49-F238E27FC236}">
                <a16:creationId xmlns:a16="http://schemas.microsoft.com/office/drawing/2014/main" id="{4B231291-FF29-4188-869D-ED711468C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2814" y="57849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158B996-3883-4688-A658-3DDDFC0D6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266" y="750711"/>
            <a:ext cx="2728679" cy="204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图片包含 室内, 文具, 小, 桌子&#10;&#10;描述已自动生成">
            <a:extLst>
              <a:ext uri="{FF2B5EF4-FFF2-40B4-BE49-F238E27FC236}">
                <a16:creationId xmlns:a16="http://schemas.microsoft.com/office/drawing/2014/main" id="{8A30C5F1-7B73-4ED5-80F2-12B18122E2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91" y="3343396"/>
            <a:ext cx="2409190" cy="240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图片包含 室内, 小, 大, 华美&#10;&#10;描述已自动生成">
            <a:extLst>
              <a:ext uri="{FF2B5EF4-FFF2-40B4-BE49-F238E27FC236}">
                <a16:creationId xmlns:a16="http://schemas.microsoft.com/office/drawing/2014/main" id="{B4E4CDE7-CBB0-4EE2-B93D-BD04EE4B67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81" y="3352286"/>
            <a:ext cx="2374265" cy="239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DD3FC0-F559-44D5-A325-D2D3EA19E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04" y="739422"/>
            <a:ext cx="289623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F0C71C-5D3B-4774-BB4A-A416B979B7D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8"/>
          <a:stretch/>
        </p:blipFill>
        <p:spPr bwMode="auto">
          <a:xfrm>
            <a:off x="1111699" y="473198"/>
            <a:ext cx="2728679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图片包含 游戏机, 树&#10;&#10;描述已自动生成">
            <a:extLst>
              <a:ext uri="{FF2B5EF4-FFF2-40B4-BE49-F238E27FC236}">
                <a16:creationId xmlns:a16="http://schemas.microsoft.com/office/drawing/2014/main" id="{F315B4DA-1F88-416A-B7BD-AB7CA26F01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5115" y="3506591"/>
            <a:ext cx="188849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dells 9(1)">
            <a:hlinkClick r:id="" action="ppaction://media"/>
            <a:extLst>
              <a:ext uri="{FF2B5EF4-FFF2-40B4-BE49-F238E27FC236}">
                <a16:creationId xmlns:a16="http://schemas.microsoft.com/office/drawing/2014/main" id="{CEF02F28-29EE-4787-A066-767B18A5D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71845" y="5438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4" r="24229"/>
          <a:stretch/>
        </p:blipFill>
        <p:spPr>
          <a:xfrm>
            <a:off x="2441196" y="1190067"/>
            <a:ext cx="1033462" cy="1602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5" r="23004"/>
          <a:stretch/>
        </p:blipFill>
        <p:spPr>
          <a:xfrm>
            <a:off x="1367406" y="1198163"/>
            <a:ext cx="1073790" cy="1602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22457"/>
          <a:stretch/>
        </p:blipFill>
        <p:spPr>
          <a:xfrm>
            <a:off x="3474658" y="1181971"/>
            <a:ext cx="1073790" cy="1602345"/>
          </a:xfrm>
          <a:prstGeom prst="rect">
            <a:avLst/>
          </a:prstGeom>
        </p:spPr>
      </p:pic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3E40F23F-7CFF-48CC-91AB-CB9340C6A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" y="3413038"/>
            <a:ext cx="3910134" cy="2246799"/>
          </a:xfrm>
          <a:prstGeom prst="rect">
            <a:avLst/>
          </a:prstGeom>
        </p:spPr>
      </p:pic>
      <p:pic>
        <p:nvPicPr>
          <p:cNvPr id="14" name="图片 13" descr="图片包含 图形用户界面&#10;&#10;描述已自动生成">
            <a:extLst>
              <a:ext uri="{FF2B5EF4-FFF2-40B4-BE49-F238E27FC236}">
                <a16:creationId xmlns:a16="http://schemas.microsoft.com/office/drawing/2014/main" id="{C80A8E84-9B07-4A38-A5F0-300AE18D54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91" y="3436145"/>
            <a:ext cx="3830857" cy="2223692"/>
          </a:xfrm>
          <a:prstGeom prst="rect">
            <a:avLst/>
          </a:prstGeom>
        </p:spPr>
      </p:pic>
      <p:pic>
        <p:nvPicPr>
          <p:cNvPr id="15" name="图片 14" descr="图示, 工程绘图&#10;&#10;描述已自动生成">
            <a:extLst>
              <a:ext uri="{FF2B5EF4-FFF2-40B4-BE49-F238E27FC236}">
                <a16:creationId xmlns:a16="http://schemas.microsoft.com/office/drawing/2014/main" id="{DA507AAA-EAEA-4655-8798-874FCE401C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35" y="851889"/>
            <a:ext cx="3061970" cy="22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9C5635-3B0E-4CEA-BF3D-E1E482AC35F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7" y="2521426"/>
            <a:ext cx="3159941" cy="181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dells 10">
            <a:hlinkClick r:id="" action="ppaction://media"/>
            <a:extLst>
              <a:ext uri="{FF2B5EF4-FFF2-40B4-BE49-F238E27FC236}">
                <a16:creationId xmlns:a16="http://schemas.microsoft.com/office/drawing/2014/main" id="{7B4584E6-2836-4F8D-AA5D-5E647D226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34208" y="5259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33ACF0881D184FB319E421A7C4B7FB" ma:contentTypeVersion="0" ma:contentTypeDescription="Create a new document." ma:contentTypeScope="" ma:versionID="ad38a05b76bb9e73f965a553626301c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a7bf4e04ab5901c20fffd6f84baf26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5DACEA-174F-42CA-9B2C-656018333E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5C6E7D-AAC9-46AD-8365-17AB0756AD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9BFB2B-8C5F-4EAB-9350-F54D84D2C00D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0</Words>
  <Application>Microsoft Office PowerPoint</Application>
  <PresentationFormat>宽屏</PresentationFormat>
  <Paragraphs>0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Shuoxuan Liu [Student-HIC]</dc:creator>
  <cp:lastModifiedBy>Shuoxuan Liu [Student-HIC]</cp:lastModifiedBy>
  <cp:revision>7</cp:revision>
  <dcterms:created xsi:type="dcterms:W3CDTF">2022-01-11T17:31:47Z</dcterms:created>
  <dcterms:modified xsi:type="dcterms:W3CDTF">2022-01-12T07:01:27Z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0x0101006C33ACF0881D184FB319E421A7C4B7FB</vt:lpwstr>
  </property>
</Properties>
</file>